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4" r:id="rId6"/>
    <p:sldId id="260" r:id="rId7"/>
    <p:sldId id="261" r:id="rId8"/>
    <p:sldId id="262" r:id="rId9"/>
    <p:sldId id="266" r:id="rId10"/>
    <p:sldId id="26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26" autoAdjust="0"/>
  </p:normalViewPr>
  <p:slideViewPr>
    <p:cSldViewPr snapToGrid="0">
      <p:cViewPr varScale="1">
        <p:scale>
          <a:sx n="107" d="100"/>
          <a:sy n="107" d="100"/>
        </p:scale>
        <p:origin x="10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0214B-8371-4049-A376-18260CE6D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3271B6-1F4B-434C-941A-8BBDAF3C7C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4198B7-D558-4A5E-9830-F82414B4E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1C20DB-F8E6-4EB0-B792-D064B6EE6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C682E-498B-41DB-B328-3F6A2FC5A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162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E6F03-D337-4CC3-8E2B-49D6E7F3C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4A288F-C9B3-4C60-AD55-86B15429F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34A80E-8E6A-451D-92EC-EC47937EC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DC3128-9D13-41BE-95B8-354C4DA21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099FEC-279E-4402-8D2E-B7A37C59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726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76B43D-1D91-4CA5-A3D5-ABA224E228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75E38C-7F0A-4C63-AA57-2220844B7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B322E4-7727-40BB-AE5B-1924928E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95C373-7D7E-4EBE-A755-B47CF78FD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41B7E5-D451-4AFE-856B-4CDEAD69C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44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E2D87A-C90D-457A-99A5-9ABAF1CC4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02E2C0-1E4A-416B-A2A7-7F929A020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FB94ED-0597-4D76-825A-74A5779B7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81C3DF-DD69-41EF-8CA5-FEA9AAB8E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DBA97D-E33E-4847-ADCA-D0D3C4BC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919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A823D-D30A-46F1-96A2-BBCF061A6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882C89-59F5-40E1-BBC1-F3C54A432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FEC73-9685-468F-B2F0-666855CF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580AB7-106E-4957-B34C-43D34205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8B29F2-BFC7-470C-866B-4F59DC8B4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254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381B4-028D-4D5F-B05D-1CAC5FD79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0FF73-89A7-40E8-A112-0909BF20E7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746905-1E5A-4929-9112-B4D92FF9E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38FA78-AB44-4CED-841F-87E825006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9EC361-F0E0-42F3-894B-5AC616D64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D30A2A-30EC-49EB-AF74-01C782199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095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0BE8F-8C09-4310-AC18-1DE670620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45F3E3-3DD3-4B34-8779-B704DF4B5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9C39C5-0D16-4577-9369-15DC2ABF1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B76DCE-6459-4994-9A37-084C7FE41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283B27-5796-4446-9A7A-26373F7E6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6AC20E-C031-403D-AEA8-7A7EC78B9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DD0432-C46B-4A2F-9337-E5246963D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5B4C0C8-B29A-4B82-AD3C-EBD45C72F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096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F9D876-EBCB-441D-92C2-C1C6783BC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9D5793A-F6B8-4F60-A894-DCE7362F6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4367CE-3D19-4F17-BC99-8A88BA76C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F3B72F-510C-4EBD-9F61-7B5030200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12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24976B-D518-4557-B8AE-AABEC4F27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E5CCAF-EDA9-49E6-8862-E627DDBB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996815-A66C-4DD0-B816-72B0E14B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521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D4740-1104-4B5C-BF35-35FD038C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1E2DEB-9700-4D1E-9899-E34022C01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598776-1822-41AB-96E9-C1D45C2B6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40AABF-AE69-4E75-968B-B50A8B104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0E22B1-4F5E-421E-BE84-E824E9419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0F3548-D77C-421B-B079-1D21E4EC4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369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95ACED-1827-4D97-81CD-C1E641AC3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18C1F-2791-4417-8578-CE013A6AE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916DCC-56E5-4A18-84B2-7F83096D91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7A47DB-CE1B-46BB-9B83-E5E3C1AD3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33511B-5940-4B2E-B76A-EDE3E39D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E4BF56-08A1-42CF-ADD5-1E3F0B783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930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6E1A17-D54A-4D10-8E04-FA9457FCC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236819-7D29-4A63-9E2C-CEF230E9D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DC70F6-AC86-4242-9145-957D0C42F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EF50-785F-4ABF-ACD4-1BFC9A78FDCC}" type="datetimeFigureOut">
              <a:rPr lang="ko-KR" altLang="en-US" smtClean="0"/>
              <a:t>2024-05-09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6A69A-53F4-4FF8-9CDA-ED479C2E50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0DB89-A647-4D24-B8B8-E4A096974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2DF35-2B8D-4CD3-9DA5-11314A2929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18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Proffeine0327/pathfinding-research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Proffeine0327/slime-defens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Proffeine0327/TowerDefens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Proffeine0327/2024-region-tech-competi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Proffeine0327/SchoolPresentationPro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kim-jeong-min-1/2022-July-GameJam/tree/mai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Proffeine0327/EscapeFr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Proffeine0327/3D-Render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FD02DA5-315A-41FE-BC6F-126E6DCA1A22}"/>
              </a:ext>
            </a:extLst>
          </p:cNvPr>
          <p:cNvSpPr/>
          <p:nvPr/>
        </p:nvSpPr>
        <p:spPr>
          <a:xfrm>
            <a:off x="-71842" y="-2"/>
            <a:ext cx="8396524" cy="6858002"/>
          </a:xfrm>
          <a:prstGeom prst="rect">
            <a:avLst/>
          </a:prstGeom>
          <a:solidFill>
            <a:schemeClr val="accent4">
              <a:lumMod val="40000"/>
              <a:lumOff val="60000"/>
              <a:alpha val="50196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6450B016-2D55-4ADE-B807-A0D8F877E5C0}"/>
              </a:ext>
            </a:extLst>
          </p:cNvPr>
          <p:cNvSpPr/>
          <p:nvPr/>
        </p:nvSpPr>
        <p:spPr>
          <a:xfrm>
            <a:off x="4957482" y="0"/>
            <a:ext cx="6248400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5EF7B88-AD97-4703-AF01-304D50F7E233}"/>
              </a:ext>
            </a:extLst>
          </p:cNvPr>
          <p:cNvSpPr/>
          <p:nvPr/>
        </p:nvSpPr>
        <p:spPr>
          <a:xfrm>
            <a:off x="8937812" y="0"/>
            <a:ext cx="3254188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912ECC-6A16-4227-BE21-7CA6E3F62465}"/>
              </a:ext>
            </a:extLst>
          </p:cNvPr>
          <p:cNvSpPr txBox="1"/>
          <p:nvPr/>
        </p:nvSpPr>
        <p:spPr>
          <a:xfrm>
            <a:off x="6734755" y="4075714"/>
            <a:ext cx="5133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>
                <a:solidFill>
                  <a:schemeClr val="accent2"/>
                </a:solidFill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BETTER </a:t>
            </a:r>
            <a:r>
              <a:rPr lang="en-US" altLang="ko-KR" sz="32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and</a:t>
            </a:r>
            <a:r>
              <a:rPr lang="en-US" altLang="ko-KR" sz="3200" dirty="0">
                <a:solidFill>
                  <a:schemeClr val="accent2"/>
                </a:solidFill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 BETTER</a:t>
            </a:r>
            <a:endParaRPr lang="ko-KR" altLang="en-US" sz="3200" dirty="0">
              <a:solidFill>
                <a:schemeClr val="accent2"/>
              </a:solidFill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8105E7-76C1-4749-8D05-A96A0266797D}"/>
              </a:ext>
            </a:extLst>
          </p:cNvPr>
          <p:cNvSpPr/>
          <p:nvPr/>
        </p:nvSpPr>
        <p:spPr>
          <a:xfrm>
            <a:off x="7013385" y="4646593"/>
            <a:ext cx="4854385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250A65-118D-47B4-B707-339E97AAD18B}"/>
              </a:ext>
            </a:extLst>
          </p:cNvPr>
          <p:cNvSpPr txBox="1"/>
          <p:nvPr/>
        </p:nvSpPr>
        <p:spPr>
          <a:xfrm>
            <a:off x="9906000" y="4701276"/>
            <a:ext cx="1961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김웅섭</a:t>
            </a:r>
            <a:r>
              <a:rPr lang="en-US" altLang="ko-KR" sz="3200" dirty="0"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 </a:t>
            </a:r>
            <a:endParaRPr lang="ko-KR" altLang="en-US" sz="3200" dirty="0">
              <a:latin typeface="해피니스 산스 인쇄용 타이틀" panose="02000900000000000000" pitchFamily="2" charset="-127"/>
              <a:ea typeface="해피니스 산스 인쇄용 타이틀" panose="020009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1AE6BD-4999-4589-86B3-364E30E6E649}"/>
              </a:ext>
            </a:extLst>
          </p:cNvPr>
          <p:cNvSpPr txBox="1"/>
          <p:nvPr/>
        </p:nvSpPr>
        <p:spPr>
          <a:xfrm>
            <a:off x="5994930" y="4751773"/>
            <a:ext cx="4239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accent2"/>
                </a:solidFill>
                <a:latin typeface="해피니스 산스 인쇄용 타이틀" panose="02000900000000000000" pitchFamily="2" charset="-127"/>
                <a:ea typeface="해피니스 산스 인쇄용 타이틀" panose="02000900000000000000" pitchFamily="2" charset="-127"/>
              </a:rPr>
              <a:t>매 시간 발전하는 개발자</a:t>
            </a:r>
          </a:p>
        </p:txBody>
      </p:sp>
    </p:spTree>
    <p:extLst>
      <p:ext uri="{BB962C8B-B14F-4D97-AF65-F5344CB8AC3E}">
        <p14:creationId xmlns:p14="http://schemas.microsoft.com/office/powerpoint/2010/main" val="1876128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길찾기</a:t>
            </a:r>
            <a:endParaRPr lang="en-US" altLang="ko-KR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알고리즘 연구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1334800"/>
            <a:ext cx="3516506" cy="3116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https://github.com/Pr...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2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일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길찾기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알고리즘의 연구를 위하여 만들었던 프로젝트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A*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만 알고있었는데 우연히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알게된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JPS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알고리즘에 대하여 호기심을 가지게 되었고 그에 대한 코드를 구현하여 성능을 비교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5983145"/>
            <a:ext cx="3516506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길찾기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알고리즘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#Astar #JPS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454AA6-BF15-4FE4-9FC5-9C23FF141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236" y="116542"/>
            <a:ext cx="4412512" cy="23717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B4D4566-EED1-4B4B-8F32-47F61ED8A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422" y="1647330"/>
            <a:ext cx="4042707" cy="217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4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20" y="122860"/>
            <a:ext cx="1034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rgbClr val="ED7D3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소개</a:t>
            </a:r>
            <a:endParaRPr lang="ko-KR" altLang="en-US" sz="4000" dirty="0">
              <a:solidFill>
                <a:srgbClr val="ED7D3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ECB6CE-3219-4393-9213-AC6F3EF6473A}"/>
              </a:ext>
            </a:extLst>
          </p:cNvPr>
          <p:cNvSpPr txBox="1"/>
          <p:nvPr/>
        </p:nvSpPr>
        <p:spPr>
          <a:xfrm>
            <a:off x="74420" y="1460467"/>
            <a:ext cx="3145030" cy="1659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ED7D3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프로필</a:t>
            </a:r>
            <a:endParaRPr lang="en-US" altLang="ko-KR" sz="2400" dirty="0">
              <a:solidFill>
                <a:srgbClr val="ED7D3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이름        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김웅섭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생년월일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2006. 03. 27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전화번호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010-4060-1993 </a:t>
            </a:r>
            <a:endParaRPr lang="ko-KR" altLang="en-US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D6021B-5343-404B-89FC-6104F89F6B9C}"/>
              </a:ext>
            </a:extLst>
          </p:cNvPr>
          <p:cNvSpPr txBox="1"/>
          <p:nvPr/>
        </p:nvSpPr>
        <p:spPr>
          <a:xfrm>
            <a:off x="74420" y="3581401"/>
            <a:ext cx="35260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ED7D31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이력</a:t>
            </a:r>
            <a:endParaRPr lang="en-US" altLang="ko-KR" sz="2400" dirty="0">
              <a:solidFill>
                <a:srgbClr val="ED7D31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2023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지방 기능 경기대회 출전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2024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지방 기능 경기대회 출전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(5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위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)</a:t>
            </a: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2022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여름방학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출전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2023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여름방학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출전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2024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교과 우수상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(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 프로그래밍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)</a:t>
            </a: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GTQ Excel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자격증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EACA5F-2AAA-4828-9839-330C781CFA90}"/>
              </a:ext>
            </a:extLst>
          </p:cNvPr>
          <p:cNvSpPr/>
          <p:nvPr/>
        </p:nvSpPr>
        <p:spPr>
          <a:xfrm>
            <a:off x="3600450" y="998518"/>
            <a:ext cx="4854385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173445-6159-4C91-925D-0113AD509C4B}"/>
              </a:ext>
            </a:extLst>
          </p:cNvPr>
          <p:cNvSpPr txBox="1"/>
          <p:nvPr/>
        </p:nvSpPr>
        <p:spPr>
          <a:xfrm>
            <a:off x="3600450" y="527864"/>
            <a:ext cx="752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목차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E889E-4DEC-46A3-AA92-3FE8B757AB32}"/>
              </a:ext>
            </a:extLst>
          </p:cNvPr>
          <p:cNvSpPr txBox="1"/>
          <p:nvPr/>
        </p:nvSpPr>
        <p:spPr>
          <a:xfrm>
            <a:off x="3733800" y="1146989"/>
            <a:ext cx="3615092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1. </a:t>
            </a:r>
            <a:r>
              <a:rPr lang="ko-KR" altLang="en-US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슬라임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디펜스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2. 2023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전국 기능대회 </a:t>
            </a:r>
            <a:r>
              <a:rPr lang="ko-KR" altLang="en-US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연습작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3. 2024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지방 기능대회 </a:t>
            </a:r>
            <a:r>
              <a:rPr lang="ko-KR" altLang="en-US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연습작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  4.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몬스터 스크램블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    5. </a:t>
            </a:r>
            <a:r>
              <a:rPr lang="ko-KR" altLang="en-US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핀볼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좀비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     6. Escape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From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       7. 3D Rendering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            8. </a:t>
            </a:r>
            <a:r>
              <a:rPr lang="ko-KR" altLang="en-US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길찾기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알고리즘 연구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ko-KR" altLang="en-US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9FD2A7A-0CC0-4877-A3ED-EE7C692BBACD}"/>
              </a:ext>
            </a:extLst>
          </p:cNvPr>
          <p:cNvSpPr/>
          <p:nvPr/>
        </p:nvSpPr>
        <p:spPr>
          <a:xfrm>
            <a:off x="4533903" y="5688151"/>
            <a:ext cx="4854385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169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슬라임</a:t>
            </a:r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디펜스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83410" y="1001045"/>
            <a:ext cx="3516506" cy="3731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모바일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개월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구글 플레이 스토어에 출시를 목적으로 만들던 디펜스 게임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. </a:t>
            </a: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목표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모든 라운드 클리어 또는 최대한 오래 살아남는 것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.</a:t>
            </a: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아군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슬라임은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같은 종류와 같은 레벨인 다른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슬라임과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합치면 된다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.</a:t>
            </a: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이외에도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증강체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구조물 파괴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등을 하여 전략적으로 스테이지를 클리어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해야되는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게임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5848674"/>
            <a:ext cx="3516506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출시 목적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디펜스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슬라임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모바일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3923056" y="3727261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기획자와의 원활한 작업을 위한 데이터 파싱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085157" y="4345663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ko-KR" altLang="en-US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옵저버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패턴을 통한 </a:t>
            </a:r>
            <a:r>
              <a:rPr lang="ko-KR" altLang="en-US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스탯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시스템 구현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BE9BD9F-4B1E-48D1-960B-AE1A2A1E3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163" y="134471"/>
            <a:ext cx="3803410" cy="212469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2234CB2-0C8A-48E5-96A5-BEC9C18AC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879" y="1371542"/>
            <a:ext cx="3821482" cy="21246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8FEC163-FF2F-4867-B69E-AD11D42F22ED}"/>
              </a:ext>
            </a:extLst>
          </p:cNvPr>
          <p:cNvSpPr txBox="1"/>
          <p:nvPr/>
        </p:nvSpPr>
        <p:spPr>
          <a:xfrm>
            <a:off x="4272269" y="4938511"/>
            <a:ext cx="764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Batching, Occlusion culling 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등의 최적화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357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2023 </a:t>
            </a:r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전국</a:t>
            </a:r>
            <a:endParaRPr lang="en-US" altLang="ko-KR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기능대회 연습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1334800"/>
            <a:ext cx="3516506" cy="3116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https://github.com/Pr...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개월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2023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전국 기능경기대회에서 만들기 위하여 제작하였던 타워 디펜스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프로젝트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도우미로서 기능경기대회를 참여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5954305"/>
            <a:ext cx="3985882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#2023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기능경기대회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디펜스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#2.5D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4060301" y="3918008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빌보드 시스템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204446" y="4487820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Tween 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시스템 구현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E857F3-009F-45ED-B2E7-D865952CA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015" y="154122"/>
            <a:ext cx="3774558" cy="20288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CB0DA6-0E52-41E5-808E-8387D1457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1303" y="1612884"/>
            <a:ext cx="3669826" cy="19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92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2024 </a:t>
            </a:r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지방</a:t>
            </a:r>
            <a:endParaRPr lang="en-US" altLang="ko-KR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기능대회 연습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1334800"/>
            <a:ext cx="3516506" cy="3116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https://github.com/Pr...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주일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2024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지방 기능 경기대회를 나가기 위하여 연습하였던 프로젝트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대회에서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5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등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(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장려상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)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을 수상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6264172"/>
            <a:ext cx="351650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핀볼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좀비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4060301" y="3918008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Sphere Collider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를 사용해서 움직임을 구현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154799" y="4417247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Tween 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시스템 구현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0D807F-9DC0-42C4-8873-E0681C8C0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510" y="153931"/>
            <a:ext cx="4092127" cy="219951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B60A90D-C97E-4106-BC52-274828E2E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810" y="1438784"/>
            <a:ext cx="4009814" cy="215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56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몬스터</a:t>
            </a:r>
            <a:endParaRPr lang="en-US" altLang="ko-KR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스크램블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89013" y="1469271"/>
            <a:ext cx="3516506" cy="3731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그래픽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개월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교내에서 진행 했던 프로젝트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뱀파이어 서바이벌과 </a:t>
            </a:r>
            <a:r>
              <a:rPr lang="en-US" altLang="ko-KR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Brotato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의 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강화 능력을 레퍼런스 삼아서 게임을 기획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5848674"/>
            <a:ext cx="3516506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과제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뱀서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라이크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#Brotato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몬스터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4060301" y="3715799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ko-KR" altLang="en-US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프리펩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위주로 개발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172729" y="4307976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서비스 </a:t>
            </a:r>
            <a:r>
              <a:rPr lang="ko-KR" altLang="en-US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로케이터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패턴을 사용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8E1857D-D4F3-4993-B96B-11C307BF9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981" y="141704"/>
            <a:ext cx="4147394" cy="230002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7D2D568-835B-43DF-9F01-96F70CDDF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372" y="1325480"/>
            <a:ext cx="3996345" cy="221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998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핀볼</a:t>
            </a:r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좀비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922506"/>
            <a:ext cx="3516506" cy="403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</a:t>
            </a:r>
            <a:r>
              <a:rPr lang="en-US" altLang="ko-KR" sz="2000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ki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그래픽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3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일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학년때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교내에서 시행하였던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게임잼에서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만든 게임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 작업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6264172"/>
            <a:ext cx="351650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핀볼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좀비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4060301" y="4223610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Dictionary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를 사용한 맵 시스템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154799" y="4775859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ObjectPool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C525A91-705D-43F8-AA6D-24278B11E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492" y="116542"/>
            <a:ext cx="1966162" cy="347725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707A05E-19BF-4CB7-8B08-6C2BE4EE1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656" y="252375"/>
            <a:ext cx="1966158" cy="351398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53540A3-BE79-4F44-8B4E-97A2C8E95C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9116" y="379215"/>
            <a:ext cx="2012621" cy="352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92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Escape</a:t>
            </a:r>
            <a:r>
              <a:rPr lang="ko-KR" altLang="en-US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From</a:t>
            </a:r>
            <a:endParaRPr lang="ko-KR" altLang="en-US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1334800"/>
            <a:ext cx="3516506" cy="4501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https://github.com/Pr...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그래픽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기획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개월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	    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층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2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층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동아리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게임잼에서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제작했던 공포게임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작업자가 층을 맡아 작업을 했으며 </a:t>
            </a: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층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2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층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, 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플레이어를 작업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IMSCARED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라는 게임을 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레퍼런스로 해서 기획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5983145"/>
            <a:ext cx="3516506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동아리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공포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픽셀레이트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4060301" y="3918008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Pixelate, Retro </a:t>
            </a:r>
            <a:r>
              <a:rPr lang="ko-KR" altLang="en-US" sz="2400" dirty="0" err="1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쉐이더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작업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A4B0B-0AD1-46D0-868C-BE4DECBBA8DC}"/>
              </a:ext>
            </a:extLst>
          </p:cNvPr>
          <p:cNvSpPr txBox="1"/>
          <p:nvPr/>
        </p:nvSpPr>
        <p:spPr>
          <a:xfrm>
            <a:off x="4204446" y="4491490"/>
            <a:ext cx="786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Render Feature </a:t>
            </a:r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</a:t>
            </a:r>
            <a:endParaRPr lang="ko-KR" altLang="en-US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8D9475B-5C83-4B56-9931-B3757A3FC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714" y="134471"/>
            <a:ext cx="3416071" cy="190413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78837CB-F22C-4447-9AC3-D15D0181B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025" y="1554764"/>
            <a:ext cx="3869104" cy="21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92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C6643D-2F0F-44DF-BEC7-436B67357476}"/>
              </a:ext>
            </a:extLst>
          </p:cNvPr>
          <p:cNvSpPr/>
          <p:nvPr/>
        </p:nvSpPr>
        <p:spPr>
          <a:xfrm flipH="1">
            <a:off x="-1452282" y="0"/>
            <a:ext cx="5692588" cy="6858000"/>
          </a:xfrm>
          <a:prstGeom prst="parallelogram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CFA7B-2689-4CE2-994E-B703AAC8DAEB}"/>
              </a:ext>
            </a:extLst>
          </p:cNvPr>
          <p:cNvSpPr txBox="1"/>
          <p:nvPr/>
        </p:nvSpPr>
        <p:spPr>
          <a:xfrm>
            <a:off x="74419" y="134471"/>
            <a:ext cx="2878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3D Rendering</a:t>
            </a:r>
            <a:endParaRPr lang="ko-KR" altLang="en-US" sz="36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B6A66-2A88-430D-A919-C787D66B012A}"/>
              </a:ext>
            </a:extLst>
          </p:cNvPr>
          <p:cNvSpPr txBox="1"/>
          <p:nvPr/>
        </p:nvSpPr>
        <p:spPr>
          <a:xfrm>
            <a:off x="74419" y="1334800"/>
            <a:ext cx="3516506" cy="3116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링크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</a:p>
          <a:p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  <a:hlinkClick r:id="rId2"/>
              </a:rPr>
              <a:t>https://github.com/Pr...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플랫폼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컴퓨터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사용 언어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C#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인원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프로그래밍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개발 기간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: 1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일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역할         </a:t>
            </a:r>
            <a:r>
              <a:rPr lang="en-US" altLang="ko-KR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: </a:t>
            </a:r>
            <a:r>
              <a:rPr lang="ko-KR" altLang="en-US" sz="2000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메인 프로그래밍</a:t>
            </a:r>
            <a:endParaRPr lang="en-US" altLang="ko-KR" sz="2000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71471-9863-44D7-A24E-422FE1F2F53D}"/>
              </a:ext>
            </a:extLst>
          </p:cNvPr>
          <p:cNvSpPr txBox="1"/>
          <p:nvPr/>
        </p:nvSpPr>
        <p:spPr>
          <a:xfrm>
            <a:off x="8511129" y="116542"/>
            <a:ext cx="360645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게임 설명</a:t>
            </a:r>
            <a:endParaRPr lang="en-US" altLang="ko-KR" sz="2400" dirty="0">
              <a:solidFill>
                <a:schemeClr val="accent2"/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인터넷에서 </a:t>
            </a:r>
            <a:r>
              <a:rPr lang="ko-KR" altLang="en-US" dirty="0" err="1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우연찮게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찾아본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3D Object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Rendering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영상에 호기심이 생겨서 연구한 프로젝트</a:t>
            </a:r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endParaRPr lang="en-US" altLang="ko-KR" dirty="0"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  <a:p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3D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Rendering</a:t>
            </a:r>
            <a:r>
              <a:rPr lang="ko-KR" altLang="en-US" dirty="0"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을 구현하기 위하여 삼각함수와 행렬의 사용법을 이해하고 연구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433FC-2A97-4417-9757-69608C36A11F}"/>
              </a:ext>
            </a:extLst>
          </p:cNvPr>
          <p:cNvSpPr txBox="1"/>
          <p:nvPr/>
        </p:nvSpPr>
        <p:spPr>
          <a:xfrm>
            <a:off x="74419" y="6264172"/>
            <a:ext cx="351650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교내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게임잼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#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핀볼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게임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 #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좀비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해피니스 산스 인쇄용 볼드" panose="02000800000000000000" pitchFamily="2" charset="-127"/>
              <a:ea typeface="해피니스 산스 인쇄용 볼드" panose="02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CC7EA3-0116-435A-8EDF-70A13B2A189A}"/>
              </a:ext>
            </a:extLst>
          </p:cNvPr>
          <p:cNvSpPr txBox="1"/>
          <p:nvPr/>
        </p:nvSpPr>
        <p:spPr>
          <a:xfrm>
            <a:off x="3923056" y="3310936"/>
            <a:ext cx="805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● </a:t>
            </a:r>
            <a:r>
              <a:rPr lang="en-US" altLang="ko-KR" sz="2400" dirty="0">
                <a:solidFill>
                  <a:schemeClr val="accent2"/>
                </a:solidFill>
                <a:latin typeface="해피니스 산스 인쇄용 볼드" panose="02000800000000000000" pitchFamily="2" charset="-127"/>
                <a:ea typeface="해피니스 산스 인쇄용 볼드" panose="02000800000000000000" pitchFamily="2" charset="-127"/>
              </a:rPr>
              <a:t>Camera Projection, Rotation Matrix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090828-1DC7-4C25-A82E-3BB0CBDFB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301" y="607843"/>
            <a:ext cx="4270417" cy="229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50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740</Words>
  <Application>Microsoft Office PowerPoint</Application>
  <PresentationFormat>와이드스크린</PresentationFormat>
  <Paragraphs>176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해피니스 산스 인쇄용 볼드</vt:lpstr>
      <vt:lpstr>해피니스 산스 인쇄용 타이틀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김웅섭</dc:creator>
  <cp:lastModifiedBy>김웅섭</cp:lastModifiedBy>
  <cp:revision>231</cp:revision>
  <dcterms:created xsi:type="dcterms:W3CDTF">2024-04-10T23:02:10Z</dcterms:created>
  <dcterms:modified xsi:type="dcterms:W3CDTF">2024-05-09T01:15:14Z</dcterms:modified>
</cp:coreProperties>
</file>

<file path=docProps/thumbnail.jpeg>
</file>